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7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B15B9-672A-418B-A36D-93A4C5D6FF92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B157-5C94-406F-ACD3-F224A8E2D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71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BA5E2-A613-CAEB-3B40-E8C8B89B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39CBBE-F14B-1FC4-0FE7-EFCD23B10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3B4586-126C-1E82-1100-4D992845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0CC930-BF44-023B-4EB7-07EABC8F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BD72D-0C3D-ED7A-0F6E-5A913599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F8AF37-7D00-F047-B135-614BC2D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70C8FF-A3E2-B9DD-B70F-59F91C45C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614354-5550-E93F-4EAD-8A9C87BB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9EA06D-5F00-9D74-DFB0-CEF8DEB2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C1920D-33C8-6278-76A8-64452004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90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C13BB47-D11E-FFC9-8B3E-464B75131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8B669A-68A4-389E-B90E-CD96389E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E1E08-7B9D-FBAE-E968-620A892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5DF991-6CC8-76DA-8B9D-ED588C77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47649B-B7AA-B49C-4977-7B0C3DC4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80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28DBD-00FD-3F15-A04E-747E6530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2736E2-7BDE-DE6E-4540-0E546D6A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E3F9E2-2059-B9E5-B70E-2DD1D07B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7BF2B6-899C-CCD2-AE47-26EFAAD3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147B6-D46F-C9E2-14DD-D8D8FB91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52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95E97-8376-37CB-04AF-B85BA5AC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25B1B2-01FF-E1E7-018B-0C043D1A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1A1A44-5BDF-D000-FBAA-A2305C3D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F773AF-BC8E-80ED-036C-FA7E6EBF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599DFE-4450-BE54-39BF-03C60E37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49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5B606-D989-293E-B4B4-EF24FC76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8B8F2C-C764-4234-1674-FB679DC66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F0AD53-FB26-74F6-0224-1176B2A5D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BE0779-BB9B-076E-2089-E1F78BDD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BB897F-6FD5-1548-2757-6A5F0864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308D8A-8893-E2BE-77C5-F0AAA1F7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86715-FB99-1783-EA0C-1E7C0000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6C9F7C-2F32-4FC5-3D9D-D9EC0B8A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26DD37-1916-4E90-9B3D-3BDBFDB33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4C90CC-89BE-7061-0DB3-4B341EFCF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E54FF0-30C4-311B-110F-0C3D07D1C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FB7B1E-4BE1-CCE1-B101-1A41E9C0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DA2CA9-959A-AB26-81F2-EBA2493B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B9741A6-0091-10B7-06DF-A503D144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52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1E7AA-440E-191E-7050-20DFDC5B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A6858D-D503-C422-AA07-183255B9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4A680C-922F-94A9-4287-E96E0624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9D4FAE-0725-A6FC-875A-B88E7BD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3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411560-0E29-547E-4450-0C1665C0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D52CB6-9016-562A-8649-AC955BB4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6099DF-ACEB-F2F3-3974-5E48DBB5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86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359CE-FE8C-5D4A-73D1-A9912A5C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6CED8E-E54B-016A-6F10-76C94D9D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0D7A3E-8D35-9B30-1EA4-444685321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3D7586-CABC-E538-7D01-1C431F6E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30C21E-75EB-2ECE-645C-A61CB91C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AE4F5D-330E-37FF-CD09-6680C442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8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8CA77-235F-C046-7061-AB772110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D813EC1-8399-E4EC-CEF0-9761DCCCC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C51318-7E22-7816-30AF-1BC65C78B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10DB21-E4B6-2166-0D7B-46C9E2BA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002DEE-051C-3EA2-42E2-631A1E19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4E725E-7064-2839-BF51-BF08C85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95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F8B7599-26AF-0C07-AE8D-1F62C979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D80FD3-ABAE-765C-F73A-C785E182B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FBE79F-99AE-8512-A103-37738DD8D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BB53-9F02-4BA4-9503-CEE015CA079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BEA16D-88FA-260C-39AC-794EF2EE6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8EB3D-6DA4-E641-36FC-B30D48C0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528E-3E7E-4102-91C0-149FE438F1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2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elpcenter.zcygov.cn/document/#/document/detail?siteCode=beijing&amp;manualId=991&amp;topicId=51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F9917E5-E823-A240-0F1A-E46A1718E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273"/>
            <a:ext cx="12192000" cy="19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54738-8636-2D3E-5EDB-97F65463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US" altLang="zh-CN" sz="1200" dirty="0"/>
              <a:t>4.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图文信息 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面板，编辑商品图文信息。</a:t>
            </a:r>
            <a:b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注意：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商品标题：系统根据选择的类目自动生成商品标题。商品标题为“产品信息+简短描述”格式。如需在标题中补充信息，可在简短描述中填写。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产品图片：需至少上传1张图片，格式为JPG、PNG、JPEG，单张图片少于3M，像素不少于800*800。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200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B9ACC52-5D76-40CE-8F72-87D6C66E73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25" y="-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D4B58AFA-D0EA-5402-22D9-31F3DC1CB2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0" y="1825625"/>
            <a:ext cx="88231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879A9-6D26-8236-E3BF-EC97CC7E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服务与承诺 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面板，点击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添加服务</a:t>
            </a:r>
            <a:r>
              <a:rPr lang="en-US" altLang="zh-CN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承诺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，为商品关联服务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承诺。</a:t>
            </a:r>
            <a:endParaRPr lang="zh-CN" altLang="en-US" sz="12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C4E92C3-B5EF-7A86-C33C-BCDF71DE3A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8174"/>
            <a:ext cx="1051560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3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EA119-0734-0214-EE0B-327E0634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商品规格 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面板，选择商品规格。</a:t>
            </a:r>
            <a:b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 </a:t>
            </a: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说明</a:t>
            </a:r>
            <a:b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如无该商品适用的商品规格，点击 申请添加，添加商品规格。</a:t>
            </a:r>
            <a:br>
              <a:rPr lang="zh-CN" altLang="en-US" sz="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sz="12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B32EB56-73E5-ABB1-DD80-BA68F4CACB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7529"/>
            <a:ext cx="10515600" cy="22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8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15599-6E39-6B6A-ABDA-2E63B530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altLang="zh-CN" sz="1200" dirty="0"/>
            </a:br>
            <a:r>
              <a:rPr lang="en-US" altLang="zh-CN" sz="1200" dirty="0"/>
              <a:t>7.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销售信息 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面板，填写销售信息。</a:t>
            </a:r>
            <a:b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  </a:t>
            </a:r>
            <a:r>
              <a:rPr kumimoji="0" lang="zh-CN" altLang="zh-CN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   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价格信息：销售价格不得高于市场价格，且优惠率不得小于20%。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库存信息：当商品同时上架到多个卖场时，库存在多个卖场之间共享。卖场不支持库存设置时除外。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SKU编码：可输入厂家或卖家为每个SKU定义的编码。SKU即销售单元，指供应商管理商品库存进出的最小单元，通过商品的销售属性组合确定，例如：T恤有颜色和尺码两个销售属性，则蓝色的L码T恤即为一个SKU。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电商链接：优先填写京东、苏宁、天猫平台自营商品。若无自营商品，可填写其旗舰店、专卖店、专营店商品链接。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运费信息：选择已配置的运费模板。若无该商品适用模板，点击新增模板新增运费模板，或点击编辑模板修改已有的运费模板。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上架管理：选择立即上架，勾选卖场后，该商品进入协议商品审核流程，流程通过后，直接上架至卖场；选择暂不上架，该商品为基础商品，需后续关联协议，上架至卖场。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sz="12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0577D5F-4112-7742-5BBB-9B625201DA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788" y="-1104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5524184A-D447-AB90-7916-7A63F03E8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9017"/>
            <a:ext cx="9391650" cy="27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4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6C63B9-2E3D-8C35-D818-FA6A56BB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搭售商品。</a:t>
            </a:r>
            <a:b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：在 </a:t>
            </a:r>
            <a: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搭售商品 </a:t>
            </a: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面板，点击 </a:t>
            </a:r>
            <a: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新增分组</a:t>
            </a: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b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6FEB975-CFD1-56A8-E074-F23A4B9FAF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3412"/>
            <a:ext cx="10515600" cy="39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9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1F181-833C-3580-C386-C608D6FE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新增搭售商品分组 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弹窗中，填写分组名称，选择商品类型，点击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确定</a:t>
            </a:r>
            <a:endParaRPr lang="zh-CN" altLang="en-US" sz="12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73C65F0-B1D4-E8B3-D268-4EAB45D8E0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01" y="1825625"/>
            <a:ext cx="88555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4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0854D-D353-A4C2-6076-A846DB93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说明</a:t>
            </a:r>
            <a:b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点击 </a:t>
            </a:r>
            <a: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删除分组 </a:t>
            </a: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或 </a:t>
            </a:r>
            <a: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新增分组</a:t>
            </a: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，进行搭售商品分组管理。</a:t>
            </a:r>
            <a:b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3311F3CA-F6C1-1F76-3B86-01F2F9F4D8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5475"/>
            <a:ext cx="10515600" cy="343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3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9731C-A8DF-1B0D-DBAC-5F08F329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关联商品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12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7758464-72B4-BAF4-1F95-3461693F1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8999"/>
            <a:ext cx="10515600" cy="33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9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8FF57-29D1-D2E1-B752-E2E9EFC9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关联配套商品 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弹窗中，选择商品类目，点击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搜索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12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0C61A5F-EDE4-5DE8-C1D9-EF70E8B6A1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14" y="1825625"/>
            <a:ext cx="89065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2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EAAE2-E62D-DDDE-7F6E-7F967D41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：选择搭售商品，在右侧勾选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SKU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确定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1200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2A36E29-3961-8E80-C62A-4EFD8BFC1F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14" y="1825625"/>
            <a:ext cx="89065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4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3EB79-5E97-B0A2-794E-C392A105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568913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供应商可以直接选择商品类目，编辑商品信息，发布商品。</a:t>
            </a:r>
            <a:br>
              <a:rPr kumimoji="0" lang="zh-CN" altLang="zh-C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b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进入 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商品发布 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页面。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菜单路径：我的工作台 &gt; 商品中心 &gt; 商品管理 &gt; 商品发布 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 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商品直发 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标签页，逐级选择商品类目，选择品牌与型号，点击 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下一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endParaRPr lang="zh-CN" altLang="en-US" sz="1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E502083-6CF7-64B1-F3C4-47739A2845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757382" y="5833104"/>
            <a:ext cx="2567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C9A3E99-B6FA-E7A9-6159-88A0A827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7" y="2273040"/>
            <a:ext cx="8711888" cy="45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2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9405B-6AEC-C374-48E6-AA5A5484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F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：填写搭售价格。</a:t>
            </a:r>
            <a:endParaRPr lang="zh-CN" altLang="en-US" sz="1200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F6F2CB1-2D05-E09C-51E1-8DA31285ED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3" y="1825625"/>
            <a:ext cx="101406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9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8087-69AE-6421-C108-3568CB6D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可选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设为标配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，可将此配件免费赠送给采购人。</a:t>
            </a:r>
            <a:endParaRPr lang="zh-CN" altLang="en-US" sz="1200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B501750-73F9-76E0-CB84-F9820ECF7A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3" y="1825625"/>
            <a:ext cx="100879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9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C3FE8-3BE3-88B5-51AE-A5F089D1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移除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，可将此配件移除。</a:t>
            </a:r>
            <a:endParaRPr lang="zh-CN" altLang="en-US" sz="1200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2C03016-2E7C-7371-B566-EAE0959E6A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5" y="1825625"/>
            <a:ext cx="102283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47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92E9B-B16E-2349-5EB7-75CB92FD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9.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确认信息填写无误后，点击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提交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120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53DF8DC-655B-197E-9599-9D994E45C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2531"/>
            <a:ext cx="10515600" cy="27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1CD16-8BF9-83EB-7943-366BAC73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 </a:t>
            </a:r>
            <a:r>
              <a:rPr lang="zh-CN" altLang="zh-CN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br>
              <a:rPr lang="zh-CN" altLang="zh-CN" sz="1300" dirty="0"/>
            </a:br>
            <a:r>
              <a:rPr lang="zh-CN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如上架管理中选择立即上架，点击 </a:t>
            </a:r>
            <a:r>
              <a:rPr lang="zh-CN" altLang="zh-CN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 </a:t>
            </a:r>
            <a:r>
              <a:rPr lang="zh-CN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后，需在 </a:t>
            </a:r>
            <a:r>
              <a:rPr lang="zh-CN" altLang="zh-CN" sz="13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填写审核信息 </a:t>
            </a:r>
            <a:r>
              <a:rPr lang="zh-CN" altLang="zh-CN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弹窗，填写申请原因，选择审核机构。商品审核通过后，自动上架至卖场。</a:t>
            </a:r>
            <a:br>
              <a:rPr lang="zh-CN" altLang="zh-CN" sz="1300" dirty="0">
                <a:latin typeface="Arial" panose="020B0604020202020204" pitchFamily="34" charset="0"/>
              </a:rPr>
            </a:br>
            <a:endParaRPr lang="zh-CN" altLang="en-US" sz="13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2CB87CE-60CF-320F-EAD8-37A628B03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788" y="-282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F663D10-F1E6-F36C-5924-97BAAEF98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600" y="1825625"/>
            <a:ext cx="9250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7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8D4D9-25CD-2C2B-C006-CF8351C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操作结果</a:t>
            </a:r>
            <a:b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商品发布成功后，可在 </a:t>
            </a:r>
            <a: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商品发布管理 </a:t>
            </a: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页面查看商品信息。</a:t>
            </a:r>
            <a:b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8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1489E-46BD-BF4B-FF27-0A5B7D5A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zh-CN" altLang="zh-CN" sz="6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kumimoji="0" lang="zh-CN" altLang="zh-CN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kumimoji="0" lang="zh-CN" altLang="zh-CN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kumimoji="0" lang="zh-CN" altLang="zh-CN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标签说明</a:t>
            </a:r>
            <a:b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标：标准类目，平台已收录SPU，供应商发布此类目商品需引用平台SPU进行发布。</a:t>
            </a:r>
            <a:b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资：如需发布此类目商品，供应商需满足特定资质。上传特定资质请点击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特定资质上传常见问题汇总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3-8</a:t>
            </a:r>
            <a:r>
              <a:rPr kumimoji="0" lang="zh-CN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kumimoji="0" lang="en-US" altLang="zh-C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b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300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B97355FD-46EC-56C9-7E24-05F90A4EB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18" y="1825625"/>
            <a:ext cx="93785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9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7EEA8-4BEC-A2C7-EB28-10A2C84A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为什么要上传特定资质？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为满足市场监督管理局要求，同时适应政采云平台发展，不断提升商家品质和服务品质，平台针对部分类目有特定资质强制上传要求，请商家按照提示提交。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如何判断哪些类目需要特定资质？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在发布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/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编辑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/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上架协议商品时，如商品类目要求特定资质，且商家未上传过对应资质，则系统会出现提醒。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sz="1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A597499-52F8-2E0F-7226-F713C0C97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18" y="1825625"/>
            <a:ext cx="93785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1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52A3D-60FC-4111-936D-A5B2AC0E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如何上传特定资质？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方法如下：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方法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1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：根据页面提示，前往协议相关页面上传。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页面提示缺少资质时，点击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去协议变更上传资质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sz="1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586E983-3517-3EA5-36EA-59F2D6939A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7" y="1825625"/>
            <a:ext cx="104780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4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BE6630-D23E-BF22-524F-1FAEE4CF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标项信息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面板，点击要查看的标项。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面板，点击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查看详情。</a:t>
            </a:r>
            <a:b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zh-CN" altLang="en-US" sz="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sz="12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A10BFAA-E743-1503-E52A-64802337F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3325"/>
            <a:ext cx="10515600" cy="31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5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4B2C4-16F6-E85D-929A-A2CDDD89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完善经营许可资质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弹窗中，如需继续售卖该类商品，则点击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去上传；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如不再售卖该类商品，则点击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删除类目</a:t>
            </a:r>
            <a:endParaRPr lang="zh-CN" altLang="en-US" sz="1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891E370-DEF9-CD5D-D5E5-5A9194159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9485"/>
            <a:ext cx="10515600" cy="362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9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F1F9C2-0126-72B7-2241-C4DDAC143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方法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2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：在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资质证照管理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 页面上传。（如部分协议页面，无资质上传入口，可通过此途径上传。）</a:t>
            </a:r>
            <a:endParaRPr lang="zh-CN" altLang="en-US" sz="12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进入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企业信息 </a:t>
            </a:r>
            <a:r>
              <a:rPr lang="en-US" altLang="zh-CN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&gt;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资质证照管理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页面。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点击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, Helvetica Neue, PingFang SC, sans-serif"/>
                <a:ea typeface="Microsoft YaHei" panose="020B0503020204020204" pitchFamily="34" charset="-122"/>
              </a:rPr>
              <a:t>新增。</a:t>
            </a:r>
            <a:endParaRPr lang="zh-CN" altLang="en-US" sz="12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在弹窗中填写资质信息，并确认操作。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688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23BCA-CA62-6719-B28C-B03689A1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 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 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面板，填写商品基本信息。</a:t>
            </a:r>
            <a:br>
              <a:rPr lang="zh-CN" altLang="en-US" dirty="0"/>
            </a:br>
            <a:r>
              <a:rPr lang="zh-CN" altLang="en-US" sz="13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说明</a:t>
            </a:r>
            <a:b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不同类目要填写的基本信息可能存在差异，请按照实际界面内容填写。</a:t>
            </a:r>
            <a:b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如该商品为中小企业制造产品，需上传中小企业声明函。</a:t>
            </a:r>
            <a:b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填写电商平台链接时，优先选择天猫、苏宁、京东平台的同类商品链接。</a:t>
            </a:r>
            <a:br>
              <a:rPr lang="zh-CN" altLang="en-US" sz="13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CN" altLang="en-US" sz="13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1F0FB0B-291B-653B-8ED5-DAD67C0FE7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29" y="957690"/>
            <a:ext cx="8730987" cy="59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6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1096</Words>
  <Application>Microsoft Office PowerPoint</Application>
  <PresentationFormat>宽屏</PresentationFormat>
  <Paragraphs>28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Microsoft YaHei, Helvetica Neue, PingFang SC, sans-serif</vt:lpstr>
      <vt:lpstr>等线</vt:lpstr>
      <vt:lpstr>等线 Light</vt:lpstr>
      <vt:lpstr>微软雅黑</vt:lpstr>
      <vt:lpstr>微软雅黑</vt:lpstr>
      <vt:lpstr>Arial</vt:lpstr>
      <vt:lpstr>Office 主题​​</vt:lpstr>
      <vt:lpstr>PowerPoint 演示文稿</vt:lpstr>
      <vt:lpstr>供应商可以直接选择商品类目，编辑商品信息，发布商品。 操作步骤 进入 商品发布 页面。 菜单路径：我的工作台 &gt; 商品中心 &gt; 商品管理 &gt; 商品发布  在 商品直发 标签页，逐级选择商品类目，选择品牌与型号，点击 下一步</vt:lpstr>
      <vt:lpstr>   标签说明 标：标准类目，平台已收录SPU，供应商发布此类目商品需引用平台SPU进行发布。 资：如需发布此类目商品，供应商需满足特定资质。上传特定资质请点击特定资质上传常见问题汇总。（3-8页PPT） </vt:lpstr>
      <vt:lpstr>为什么要上传特定资质？ 为满足市场监督管理局要求，同时适应政采云平台发展，不断提升商家品质和服务品质，平台针对部分类目有特定资质强制上传要求，请商家按照提示提交。   如何判断哪些类目需要特定资质？ 在发布/编辑/上架协议商品时，如商品类目要求特定资质，且商家未上传过对应资质，则系统会出现提醒。 </vt:lpstr>
      <vt:lpstr>如何上传特定资质？ 方法如下： 方法1：根据页面提示，前往协议相关页面上传。 1.页面提示缺少资质时，点击 去协议变更上传资质。 </vt:lpstr>
      <vt:lpstr>2.在 标项信息 面板，点击要查看的标项。  3.在 基本信息 面板，点击 查看详情。  </vt:lpstr>
      <vt:lpstr>4.在 完善经营许可资质 弹窗中，如需继续售卖该类商品，则点击 去上传；如不再售卖该类商品，则点击 删除类目</vt:lpstr>
      <vt:lpstr>PowerPoint 演示文稿</vt:lpstr>
      <vt:lpstr>3.在 基本信息 面板，填写商品基本信息。 说明 不同类目要填写的基本信息可能存在差异，请按照实际界面内容填写。 如该商品为中小企业制造产品，需上传中小企业声明函。 填写电商平台链接时，优先选择天猫、苏宁、京东平台的同类商品链接。 </vt:lpstr>
      <vt:lpstr>4.在 图文信息 面板，编辑商品图文信息。 注意：商品标题：系统根据选择的类目自动生成商品标题。商品标题为“产品信息+简短描述”格式。如需在标题中补充信息，可在简短描述中填写。 产品图片：需至少上传1张图片，格式为JPG、PNG、JPEG，单张图片少于3M，像素不少于800*800。 </vt:lpstr>
      <vt:lpstr>5.在 服务与承诺 面板，点击 添加服务/承诺，为商品关联服务/承诺。</vt:lpstr>
      <vt:lpstr>6.在 商品规格 面板，选择商品规格。   说明 如无该商品适用的商品规格，点击 申请添加，添加商品规格。 </vt:lpstr>
      <vt:lpstr> 7.在 销售信息 面板，填写销售信息。           说明 价格信息：销售价格不得高于市场价格，且优惠率不得小于20%。 库存信息：当商品同时上架到多个卖场时，库存在多个卖场之间共享。卖场不支持库存设置时除外。 SKU编码：可输入厂家或卖家为每个SKU定义的编码。SKU即销售单元，指供应商管理商品库存进出的最小单元，通过商品的销售属性组合确定，例如：T恤有颜色和尺码两个销售属性，则蓝色的L码T恤即为一个SKU。 电商链接：优先填写京东、苏宁、天猫平台自营商品。若无自营商品，可填写其旗舰店、专卖店、专营店商品链接。 运费信息：选择已配置的运费模板。若无该商品适用模板，点击新增模板新增运费模板，或点击编辑模板修改已有的运费模板。 上架管理：选择立即上架，勾选卖场后，该商品进入协议商品审核流程，流程通过后，直接上架至卖场；选择暂不上架，该商品为基础商品，需后续关联协议，上架至卖场。  </vt:lpstr>
      <vt:lpstr>8.搭售商品。   A：在 搭售商品 面板，点击 新增分组。 </vt:lpstr>
      <vt:lpstr>B：在 新增搭售商品分组 弹窗中，填写分组名称，选择商品类型，点击 确定</vt:lpstr>
      <vt:lpstr> 说明 点击 删除分组 或 新增分组，进行搭售商品分组管理。 </vt:lpstr>
      <vt:lpstr>C：点击 关联商品。</vt:lpstr>
      <vt:lpstr>D：在 关联配套商品 弹窗中，选择商品类目，点击 搜索。</vt:lpstr>
      <vt:lpstr>E：选择搭售商品，在右侧勾选SKU，点击 确定。</vt:lpstr>
      <vt:lpstr>F：填写搭售价格。</vt:lpstr>
      <vt:lpstr>G：(可选)点击 设为标配，可将此配件免费赠送给采购人。</vt:lpstr>
      <vt:lpstr>H：点击 移除，可将此配件移除。</vt:lpstr>
      <vt:lpstr>9.确认信息填写无误后，点击 提交。</vt:lpstr>
      <vt:lpstr>   说明 如上架管理中选择立即上架，点击 提交 后，需在 填写审核信息 弹窗，填写申请原因，选择审核机构。商品审核通过后，自动上架至卖场。 </vt:lpstr>
      <vt:lpstr>操作结果 商品发布成功后，可在 商品发布管理 页面查看商品信息。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供应商可以直接选择商品类目，编辑商品信息，发布商品。 操作步骤 进入 商品发布 页面。 菜单路径：我的工作台 &gt; 商品中心 &gt; 商品管理 &gt; 商品发布  在 商品直发 标签页，逐级选择商品类目，选择品牌与型号，点击 下一步</dc:title>
  <dc:creator>a</dc:creator>
  <cp:lastModifiedBy>a</cp:lastModifiedBy>
  <cp:revision>6</cp:revision>
  <dcterms:created xsi:type="dcterms:W3CDTF">2023-08-17T01:21:15Z</dcterms:created>
  <dcterms:modified xsi:type="dcterms:W3CDTF">2023-08-17T02:11:27Z</dcterms:modified>
</cp:coreProperties>
</file>